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B7AC-9418-4CA1-B789-645366339472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37515-1C5A-43F6-A569-C75A1D213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00042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Картинка14"/>
          <p:cNvPicPr>
            <a:picLocks noRot="1"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1084" y="327986"/>
            <a:ext cx="163594" cy="23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57166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571480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57166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642918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57166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642918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714356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57166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57166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00042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Картинка14"/>
          <p:cNvPicPr>
            <a:picLocks noRot="1"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85728"/>
            <a:ext cx="142876" cy="20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4143380"/>
            <a:ext cx="9144000" cy="12858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14554"/>
            <a:ext cx="9144000" cy="8572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1428728" y="0"/>
            <a:ext cx="1143008" cy="100013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357158" y="214290"/>
            <a:ext cx="1500198" cy="857256"/>
          </a:xfrm>
          <a:prstGeom prst="cloud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2000232" y="214290"/>
            <a:ext cx="1500198" cy="857256"/>
          </a:xfrm>
          <a:prstGeom prst="cloud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071810"/>
            <a:ext cx="9144000" cy="107157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429264"/>
            <a:ext cx="9144000" cy="14287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139890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3929066"/>
            <a:ext cx="3200400" cy="1800225"/>
          </a:xfrm>
          <a:prstGeom prst="rect">
            <a:avLst/>
          </a:prstGeom>
        </p:spPr>
      </p:pic>
      <p:pic>
        <p:nvPicPr>
          <p:cNvPr id="11266" name="Picture 2" descr="http://www.mitsubishi-motors.ru/files/distributor/images/auto/big/lancer-evo-x/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30095" y="1714488"/>
            <a:ext cx="2513905" cy="1090491"/>
          </a:xfrm>
          <a:prstGeom prst="rect">
            <a:avLst/>
          </a:prstGeom>
          <a:noFill/>
        </p:spPr>
      </p:pic>
      <p:pic>
        <p:nvPicPr>
          <p:cNvPr id="11267" name="Картинка1"/>
          <p:cNvPicPr>
            <a:picLocks noRot="1"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00174"/>
            <a:ext cx="230187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Картинка4"/>
          <p:cNvPicPr>
            <a:picLocks noRot="1" noChangeAspect="1" noChangeArrowheads="1"/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429000"/>
            <a:ext cx="4778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Картинка4"/>
          <p:cNvPicPr>
            <a:picLocks noChangeAspect="1"/>
            <a:extLst>
              <a:ext uri="smNativeData">
                <sm:smNativeData xmlns="" xmlns:lc="http://schemas.openxmlformats.org/drawingml/2006/lockedCanvas" xmlns:sm="smo" val="SMDATA_12_rb7Qu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IAAAAAAAAAAAAAAAAAAAAAAAAAAAAAAAAAAABkAAAAZAAAAAAAAAAXAAAAFAAAAAAAAAAAAAAA/38AAP9/AAAAAAAACQAAAAQAAAAAAAAADAAAABAAAAAAAACgqqoUQAAAAIBLMixAHgAAAGgAAAAAAAAAAAAAAAAAAAAAAAAAAAAAABAnAAAQJwAAAAAAAAAAAAAAAAAAAAAAAAAAAAAAAAAAAAAAAAAAAAAUAAAAAAAAAMDA/wAAAAAAZAAAADIAAAAAAAAAZAAAAAAAAAB/f38ACgAAAB8AAABUAAAAu+DjBf///wEAAAAAAAAAAAAAAAAAAAAAAAAAAAAAAAAAAAAAAAAAAAAAAAJ/f38AgICAA8zMzADAwP8Af39/AAAAAAAAAAAAAAAAAP///wAAAAAA"/>
              </a:ext>
            </a:extLst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00438"/>
            <a:ext cx="478155" cy="358775"/>
          </a:xfrm>
          <a:prstGeom prst="rect">
            <a:avLst/>
          </a:prstGeom>
          <a:noFill/>
          <a:ln w="12700">
            <a:noFill/>
          </a:ln>
          <a:effectLst/>
        </p:spPr>
      </p:pic>
      <p:pic>
        <p:nvPicPr>
          <p:cNvPr id="11270" name="Картинка4"/>
          <p:cNvPicPr>
            <a:picLocks noRot="1" noChangeAspect="1" noChangeArrowheads="1"/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714752"/>
            <a:ext cx="4778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Картинка6"/>
          <p:cNvPicPr>
            <a:picLocks noRot="1" noChangeAspect="1" noChangeArrowheads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786190"/>
            <a:ext cx="3587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3" name="Картинка6"/>
          <p:cNvPicPr>
            <a:picLocks noRot="1" noChangeAspect="1" noChangeArrowheads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43314"/>
            <a:ext cx="3587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Картинка6"/>
          <p:cNvPicPr>
            <a:picLocks noRot="1" noChangeAspect="1" noChangeArrowheads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571876"/>
            <a:ext cx="35877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7786710" y="4143380"/>
            <a:ext cx="1357290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786710" y="4357694"/>
            <a:ext cx="1357290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786710" y="4572008"/>
            <a:ext cx="1357290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786710" y="4786322"/>
            <a:ext cx="1357290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786710" y="5000636"/>
            <a:ext cx="1357290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786710" y="5214950"/>
            <a:ext cx="1357290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429520" y="3643314"/>
            <a:ext cx="214314" cy="6429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286644" y="3071810"/>
            <a:ext cx="500066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7429520" y="3143248"/>
            <a:ext cx="214314" cy="21431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7429520" y="3357562"/>
            <a:ext cx="214314" cy="214314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7429520" y="3571876"/>
            <a:ext cx="214314" cy="21431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76" name="Картинка9"/>
          <p:cNvPicPr>
            <a:picLocks noRot="1"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4686" y="2285992"/>
            <a:ext cx="12493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7" name="Картинка10"/>
          <p:cNvPicPr>
            <a:picLocks noRot="1"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130994"/>
            <a:ext cx="1714480" cy="272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8" name="Картинка11"/>
          <p:cNvPicPr>
            <a:picLocks noRot="1"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233760"/>
            <a:ext cx="1765114" cy="262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Картинка13"/>
          <p:cNvPicPr>
            <a:picLocks noRot="1"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28" y="214290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Картинка13"/>
          <p:cNvPicPr>
            <a:picLocks noRot="1"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428604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Картинка13"/>
          <p:cNvPicPr>
            <a:picLocks noRot="1"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58248" y="500042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Картинка13"/>
          <p:cNvPicPr>
            <a:picLocks noRot="1"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58248" y="0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Картинка13"/>
          <p:cNvPicPr>
            <a:picLocks noRot="1"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214" y="0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07 0.00578 L 0.44323 0.00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664 0.03817 C -0.40504 0.05575 -0.42344 0.07333 -0.46858 0.08004 C -0.51372 0.08674 -0.60625 0.07356 -0.65782 0.07842 C -0.70938 0.08327 -0.72917 0.10849 -0.7783 0.10895 C -0.82744 0.10941 -0.92188 0.08096 -0.95296 0.08166 C -0.98403 0.08235 -0.9599 0.1071 -0.96494 0.11358 C -0.96997 0.12005 -0.9816 0.12075 -0.98299 0.12005 C -0.98438 0.11936 -0.975 0.11057 -0.97362 0.10895 " pathEditMode="relative" rAng="0" ptsTypes="aaaaaaaA">
                                      <p:cBhvr>
                                        <p:cTn id="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4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2 -0.00347 C -0.07395 0.00485 -0.12969 0.01341 -0.23195 0.02382 C -0.33421 0.03423 -0.52066 0.05644 -0.63212 0.05898 C -0.74323 0.06153 -0.8481 0.0414 -0.90087 0.03978 C -0.95313 0.03817 -0.95035 0.04372 -0.94757 0.0495 " pathEditMode="relative" rAng="0" ptsTypes="aaaaA">
                                      <p:cBhvr>
                                        <p:cTn id="1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" y="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0.06963 C -0.07257 0.07657 -0.13281 0.08374 -0.20608 0.09461 C -0.27969 0.10525 -0.38177 0.13648 -0.45313 0.13578 C -0.52413 0.13532 -0.56823 0.09068 -0.63334 0.09045 C -0.69844 0.08975 -0.79375 0.12214 -0.84323 0.13162 C -0.89288 0.14087 -0.91736 0.14712 -0.92952 0.14828 C -0.9415 0.14966 -0.929 0.14481 -0.9158 0.13995 " pathEditMode="relative" rAng="0" ptsTypes="aaaaaaA">
                                      <p:cBhvr>
                                        <p:cTn id="12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" y="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6 0.01758 C -0.09583 0.02035 -0.14063 0.02313 -0.20226 0.03354 C -0.26407 0.04395 -0.36077 0.07356 -0.42119 0.08003 C -0.4816 0.08651 -0.50625 0.07425 -0.56511 0.07217 C -0.62396 0.07009 -0.71719 0.07402 -0.77483 0.06731 C -0.8323 0.0606 -0.88594 0.03678 -0.9099 0.03192 C -0.93369 0.02706 -0.91754 0.03724 -0.91875 0.03839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" y="3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629 -0.00323 C -0.39428 0.0088 -0.45209 0.02106 -0.49532 0.0384 C -0.53855 0.05575 -0.55122 0.0997 -0.59532 0.10109 C -0.63941 0.10248 -0.71233 0.05182 -0.76042 0.0465 C -0.80851 0.04118 -0.85469 0.06501 -0.88438 0.06894 C -0.91407 0.07287 -0.92205 0.0768 -0.93872 0.07056 C -0.95539 0.06431 -0.96997 0.04812 -0.98438 0.03193 " pathEditMode="relative" rAng="0" ptsTypes="aaaaaaA">
                                      <p:cBhvr>
                                        <p:cTn id="1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" y="5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28406E-6 L -0.50399 -4.28406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50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5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42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2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 " pathEditMode="relative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75 -0.03909 L 0.04375 0.294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75 -0.01781 L 0.04375 0.3152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0.01342 L -0.01111 0.3465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-0.02498 L 0.02569 0.3120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6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6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7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7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324 L -0.00191 0.3363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7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301 L -0.00955 0.333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65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8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278 L 2.5E-6 0.333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Анчоус</dc:creator>
  <cp:lastModifiedBy>Анчоус</cp:lastModifiedBy>
  <cp:revision>9</cp:revision>
  <dcterms:created xsi:type="dcterms:W3CDTF">2014-02-01T09:09:16Z</dcterms:created>
  <dcterms:modified xsi:type="dcterms:W3CDTF">2014-02-04T18:41:56Z</dcterms:modified>
</cp:coreProperties>
</file>